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83672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Hanging Around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completely outside the shooting area.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Pistol/PCC unloaded placed on table with trigger guard touching mark, muzzle perpendicular to the back berm.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X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9 paper, 6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All magazines must come from 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table.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91E7EC0-A252-4977-89E5-FDA23930DE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24596"/>
            <a:ext cx="7027737" cy="38395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76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2019-06-18T20:14:19Z</dcterms:modified>
  <cp:category>Shooting</cp:category>
</cp:coreProperties>
</file>

<file path=docProps/thumbnail.jpeg>
</file>